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60" r:id="rId2"/>
    <p:sldId id="266" r:id="rId3"/>
    <p:sldId id="261" r:id="rId4"/>
    <p:sldId id="267" r:id="rId5"/>
    <p:sldId id="268" r:id="rId6"/>
    <p:sldId id="264" r:id="rId7"/>
    <p:sldId id="27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106" d="100"/>
          <a:sy n="106" d="100"/>
        </p:scale>
        <p:origin x="-4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249AE-48B2-439A-A066-7C22F9CA9801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D7EA7-CC84-4333-8AF1-538B03CAC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06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D7EA7-CC84-4333-8AF1-538B03CAC69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998C-B3DC-49FF-8D62-55E73D947585}" type="datetimeFigureOut">
              <a:rPr lang="ru-RU" smtClean="0"/>
              <a:pPr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9C6D-1B0B-4E71-85A2-EFEE338AA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83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50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58289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b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Горносталевского сельсовета</a:t>
            </a:r>
            <a:b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Здвинского района Новосибирской области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«Приобретение театральных кресел для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Старогорносталевского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СДК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Arial Black" pitchFamily="34" charset="0"/>
              </a:rPr>
              <a:t>В селе </a:t>
            </a:r>
            <a:r>
              <a:rPr lang="ru-RU" sz="2400" i="1" dirty="0" err="1">
                <a:latin typeface="Arial Black" pitchFamily="34" charset="0"/>
              </a:rPr>
              <a:t>Старогорносталево</a:t>
            </a:r>
            <a:r>
              <a:rPr lang="ru-RU" sz="2400" i="1" dirty="0">
                <a:latin typeface="Arial Black" pitchFamily="34" charset="0"/>
              </a:rPr>
              <a:t> </a:t>
            </a:r>
            <a:r>
              <a:rPr lang="ru-RU" sz="2400" i="1" dirty="0" smtClean="0">
                <a:latin typeface="Arial Black" pitchFamily="34" charset="0"/>
              </a:rPr>
              <a:t> дом культуры построен в 1987 году, 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Arial Black" pitchFamily="34" charset="0"/>
              </a:rPr>
              <a:t> 37 лет </a:t>
            </a:r>
            <a:r>
              <a:rPr lang="ru-RU" i="1" smtClean="0">
                <a:latin typeface="Arial Black" pitchFamily="34" charset="0"/>
              </a:rPr>
              <a:t>назад установлены </a:t>
            </a:r>
            <a:r>
              <a:rPr lang="ru-RU" i="1" dirty="0" smtClean="0">
                <a:latin typeface="Arial Black" pitchFamily="34" charset="0"/>
              </a:rPr>
              <a:t>кресла в зрительном зале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image-2024-06-25 12_44_29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15267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rgbClr val="008EC0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таком состоянии находятся кресла в зрительном зале</a:t>
            </a:r>
            <a:endParaRPr lang="ru-RU" sz="3600" dirty="0"/>
          </a:p>
        </p:txBody>
      </p:sp>
      <p:pic>
        <p:nvPicPr>
          <p:cNvPr id="16" name="Содержимое 15" descr="image-2024-06-25 12_45_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9" name="Содержимое 18" descr="image-2024-06-25 12_44_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1">
            <a:normAutofit/>
          </a:bodyPr>
          <a:lstStyle/>
          <a:p>
            <a:pPr algn="l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от реализации инициативного проекта:</a:t>
            </a:r>
            <a:b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Bahnschrift Light SemiCondensed" pitchFamily="34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Bahnschrift Light SemiCondensed" pitchFamily="34" charset="0"/>
              </a:rPr>
              <a:t>- обеспечение сохранности и благоприятного содержания кресел;</a:t>
            </a:r>
            <a:r>
              <a:rPr lang="ru-RU" sz="2800" dirty="0" smtClean="0">
                <a:latin typeface="Bahnschrift Light SemiCondensed" pitchFamily="34" charset="0"/>
              </a:rPr>
              <a:t/>
            </a:r>
            <a:br>
              <a:rPr lang="ru-RU" sz="2800" dirty="0" smtClean="0">
                <a:latin typeface="Bahnschrift Light SemiCondensed" pitchFamily="34" charset="0"/>
              </a:rPr>
            </a:br>
            <a:r>
              <a:rPr lang="ru-RU" sz="2800" i="1" dirty="0" smtClean="0">
                <a:latin typeface="Bahnschrift Light SemiCondensed" pitchFamily="34" charset="0"/>
              </a:rPr>
              <a:t>- обеспечение потребности населения Горносталевского сельсовета  в наличии кресел в зрительном зале МКУК «</a:t>
            </a:r>
            <a:r>
              <a:rPr lang="ru-RU" sz="2800" i="1" dirty="0" err="1" smtClean="0">
                <a:latin typeface="Bahnschrift Light SemiCondensed" pitchFamily="34" charset="0"/>
              </a:rPr>
              <a:t>Старогорносталевского</a:t>
            </a:r>
            <a:r>
              <a:rPr lang="ru-RU" sz="2800" i="1" smtClean="0">
                <a:latin typeface="Bahnschrift Light SemiCondensed" pitchFamily="34" charset="0"/>
              </a:rPr>
              <a:t> </a:t>
            </a:r>
            <a:r>
              <a:rPr lang="ru-RU" sz="2800" i="1" dirty="0" smtClean="0">
                <a:latin typeface="Bahnschrift Light SemiCondensed" pitchFamily="34" charset="0"/>
              </a:rPr>
              <a:t>СДК»;</a:t>
            </a:r>
            <a:r>
              <a:rPr lang="ru-RU" sz="2800" dirty="0" smtClean="0">
                <a:latin typeface="Bahnschrift Light SemiCondensed" pitchFamily="34" charset="0"/>
              </a:rPr>
              <a:t/>
            </a:r>
            <a:br>
              <a:rPr lang="ru-RU" sz="2800" dirty="0" smtClean="0">
                <a:latin typeface="Bahnschrift Light SemiCondensed" pitchFamily="34" charset="0"/>
              </a:rPr>
            </a:br>
            <a:r>
              <a:rPr lang="ru-RU" sz="2800" i="1" dirty="0" smtClean="0">
                <a:latin typeface="Bahnschrift Light SemiCondensed" pitchFamily="34" charset="0"/>
              </a:rPr>
              <a:t>- повышение эксплуатационной надёжности </a:t>
            </a:r>
            <a:r>
              <a:rPr lang="ru-RU" sz="2800" i="1" smtClean="0">
                <a:latin typeface="Bahnschrift Light SemiCondensed" pitchFamily="34" charset="0"/>
              </a:rPr>
              <a:t>новых кресел.</a:t>
            </a:r>
            <a:r>
              <a:rPr lang="ru-RU" sz="2800" dirty="0" smtClean="0">
                <a:latin typeface="Bahnschrift Light SemiCondensed" pitchFamily="34" charset="0"/>
              </a:rPr>
              <a:t/>
            </a:r>
            <a:br>
              <a:rPr lang="ru-RU" sz="2800" dirty="0" smtClean="0">
                <a:latin typeface="Bahnschrift Light SemiCondensed" pitchFamily="34" charset="0"/>
              </a:rPr>
            </a:br>
            <a:r>
              <a:rPr lang="ru-RU" sz="2700" b="1" i="1" dirty="0">
                <a:solidFill>
                  <a:srgbClr val="7030A0"/>
                </a:solidFill>
                <a:latin typeface="Bahnschrift Light SemiCondensed" pitchFamily="34" charset="0"/>
                <a:cs typeface="Times New Roman" pitchFamily="18" charset="0"/>
              </a:rPr>
              <a:t/>
            </a:r>
            <a:br>
              <a:rPr lang="ru-RU" sz="2700" b="1" i="1" dirty="0">
                <a:solidFill>
                  <a:srgbClr val="7030A0"/>
                </a:solidFill>
                <a:latin typeface="Bahnschrift Light SemiCondensed" pitchFamily="34" charset="0"/>
                <a:cs typeface="Times New Roman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  <a:latin typeface="Bahnschrift Light SemiCondensed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200" b="1" i="1" cap="none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 зрительном зале проходят мероприятия, концерты.</a:t>
            </a:r>
            <a:endParaRPr lang="ru-RU" sz="2400" cap="none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image-2024-06-25 12_55_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30343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Проводятся патриотические акции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image-2024-06-25 12_51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228184" cy="4671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194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60672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Примерно </a:t>
            </a:r>
            <a: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i="1" cap="none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акими </a:t>
            </a:r>
            <a:r>
              <a:rPr lang="ru-RU" sz="2800" b="1" i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хотим видеть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кресла в зрительном зале</a:t>
            </a:r>
            <a:r>
              <a:rPr lang="ru-RU" sz="2800" b="1" i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Жуланка 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27657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51</Words>
  <Application>Microsoft Office PowerPoint</Application>
  <PresentationFormat>Экран (4:3)</PresentationFormat>
  <Paragraphs>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  администрация  Горносталевского сельсовета  Здвинского района Новосибирской области  ПРОЕКТ  «Приобретение театральных кресел для Старогорносталевского СДК»    </vt:lpstr>
      <vt:lpstr> В селе Старогорносталево  дом культуры построен в 1987 году, </vt:lpstr>
      <vt:lpstr>На сегодняшний день в таком состоянии находятся кресла в зрительном зале</vt:lpstr>
      <vt:lpstr> Ожидаемые результаты от реализации инициативного проекта:  - обеспечение сохранности и благоприятного содержания кресел; - обеспечение потребности населения Горносталевского сельсовета  в наличии кресел в зрительном зале МКУК «Старогорносталевского СДК»; - повышение эксплуатационной надёжности новых кресел.  </vt:lpstr>
      <vt:lpstr>  В зрительном зале проходят мероприятия, концерты.</vt:lpstr>
      <vt:lpstr>Проводятся патриотические акции</vt:lpstr>
      <vt:lpstr>Примерно такими хотим видеть кресла в зрительном зале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User_name</dc:creator>
  <cp:lastModifiedBy>ShmelevaLA</cp:lastModifiedBy>
  <cp:revision>47</cp:revision>
  <dcterms:created xsi:type="dcterms:W3CDTF">2019-03-22T04:09:38Z</dcterms:created>
  <dcterms:modified xsi:type="dcterms:W3CDTF">2024-07-01T04:59:07Z</dcterms:modified>
</cp:coreProperties>
</file>