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9"/>
  </p:notesMasterIdLst>
  <p:sldIdLst>
    <p:sldId id="260" r:id="rId2"/>
    <p:sldId id="266" r:id="rId3"/>
    <p:sldId id="261" r:id="rId4"/>
    <p:sldId id="267" r:id="rId5"/>
    <p:sldId id="270" r:id="rId6"/>
    <p:sldId id="265" r:id="rId7"/>
    <p:sldId id="27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EC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1" autoAdjust="0"/>
    <p:restoredTop sz="94638" autoAdjust="0"/>
  </p:normalViewPr>
  <p:slideViewPr>
    <p:cSldViewPr>
      <p:cViewPr varScale="1">
        <p:scale>
          <a:sx n="106" d="100"/>
          <a:sy n="106" d="100"/>
        </p:scale>
        <p:origin x="-42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3249AE-48B2-439A-A066-7C22F9CA9801}" type="datetimeFigureOut">
              <a:rPr lang="ru-RU" smtClean="0"/>
              <a:pPr/>
              <a:t>01.07.2024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FD7EA7-CC84-4333-8AF1-538B03CAC6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93062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D7EA7-CC84-4333-8AF1-538B03CAC69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7998C-B3DC-49FF-8D62-55E73D947585}" type="datetimeFigureOut">
              <a:rPr lang="ru-RU" smtClean="0"/>
              <a:pPr/>
              <a:t>01.07.2024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D9C6D-1B0B-4E71-85A2-EFEE338AA5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7998C-B3DC-49FF-8D62-55E73D947585}" type="datetimeFigureOut">
              <a:rPr lang="ru-RU" smtClean="0"/>
              <a:pPr/>
              <a:t>01.07.2024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D9C6D-1B0B-4E71-85A2-EFEE338AA5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7998C-B3DC-49FF-8D62-55E73D947585}" type="datetimeFigureOut">
              <a:rPr lang="ru-RU" smtClean="0"/>
              <a:pPr/>
              <a:t>01.07.2024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D9C6D-1B0B-4E71-85A2-EFEE338AA5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7998C-B3DC-49FF-8D62-55E73D947585}" type="datetimeFigureOut">
              <a:rPr lang="ru-RU" smtClean="0"/>
              <a:pPr/>
              <a:t>01.07.2024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D9C6D-1B0B-4E71-85A2-EFEE338AA5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7998C-B3DC-49FF-8D62-55E73D947585}" type="datetimeFigureOut">
              <a:rPr lang="ru-RU" smtClean="0"/>
              <a:pPr/>
              <a:t>01.07.2024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D9C6D-1B0B-4E71-85A2-EFEE338AA5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7998C-B3DC-49FF-8D62-55E73D947585}" type="datetimeFigureOut">
              <a:rPr lang="ru-RU" smtClean="0"/>
              <a:pPr/>
              <a:t>01.07.2024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D9C6D-1B0B-4E71-85A2-EFEE338AA5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7998C-B3DC-49FF-8D62-55E73D947585}" type="datetimeFigureOut">
              <a:rPr lang="ru-RU" smtClean="0"/>
              <a:pPr/>
              <a:t>01.07.2024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D9C6D-1B0B-4E71-85A2-EFEE338AA5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7998C-B3DC-49FF-8D62-55E73D947585}" type="datetimeFigureOut">
              <a:rPr lang="ru-RU" smtClean="0"/>
              <a:pPr/>
              <a:t>01.07.2024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D9C6D-1B0B-4E71-85A2-EFEE338AA5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7998C-B3DC-49FF-8D62-55E73D947585}" type="datetimeFigureOut">
              <a:rPr lang="ru-RU" smtClean="0"/>
              <a:pPr/>
              <a:t>01.07.2024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D9C6D-1B0B-4E71-85A2-EFEE338AA5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7998C-B3DC-49FF-8D62-55E73D947585}" type="datetimeFigureOut">
              <a:rPr lang="ru-RU" smtClean="0"/>
              <a:pPr/>
              <a:t>01.07.2024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D9C6D-1B0B-4E71-85A2-EFEE338AA5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7998C-B3DC-49FF-8D62-55E73D947585}" type="datetimeFigureOut">
              <a:rPr lang="ru-RU" smtClean="0"/>
              <a:pPr/>
              <a:t>01.07.2024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D9C6D-1B0B-4E71-85A2-EFEE338AA5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7998C-B3DC-49FF-8D62-55E73D947585}" type="datetimeFigureOut">
              <a:rPr lang="ru-RU" smtClean="0"/>
              <a:pPr/>
              <a:t>01.07.2024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D9C6D-1B0B-4E71-85A2-EFEE338AA57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2" cy="662836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4505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582894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администрация </a:t>
            </a:r>
            <a:br>
              <a:rPr lang="ru-RU" sz="3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Горносталевского сельсовета</a:t>
            </a:r>
            <a:br>
              <a:rPr lang="ru-RU" sz="3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Здвинского района Новосибирской области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ПРОЕКТ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«Приобретение театральных кресел для </a:t>
            </a:r>
            <a:r>
              <a:rPr lang="ru-RU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Старогорносталевского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СДК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Проект «Приобретение театральных кресел для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Старогорносталевского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СДК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 глазами детей</a:t>
            </a:r>
            <a:endParaRPr lang="ru-RU" sz="1800" b="1" dirty="0">
              <a:solidFill>
                <a:srgbClr val="FF0000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i="1" dirty="0" smtClean="0">
                <a:latin typeface="Arial Black" pitchFamily="34" charset="0"/>
              </a:rPr>
              <a:t> </a:t>
            </a:r>
            <a:r>
              <a:rPr lang="ru-RU" sz="2000" i="1" dirty="0" smtClean="0">
                <a:latin typeface="Arial Black" pitchFamily="34" charset="0"/>
              </a:rPr>
              <a:t>Конкурс рисунков«Приобретение театральных кресел для </a:t>
            </a:r>
            <a:r>
              <a:rPr lang="ru-RU" sz="2000" i="1" dirty="0" err="1" smtClean="0">
                <a:latin typeface="Arial Black" pitchFamily="34" charset="0"/>
              </a:rPr>
              <a:t>Старогорносталевского</a:t>
            </a:r>
            <a:r>
              <a:rPr lang="ru-RU" sz="2000" i="1" dirty="0" smtClean="0">
                <a:latin typeface="Arial Black" pitchFamily="34" charset="0"/>
              </a:rPr>
              <a:t> </a:t>
            </a:r>
            <a:r>
              <a:rPr lang="ru-RU" sz="2000" i="1" dirty="0" smtClean="0">
                <a:latin typeface="Arial Black" pitchFamily="34" charset="0"/>
              </a:rPr>
              <a:t>СДК</a:t>
            </a:r>
            <a:r>
              <a:rPr lang="ru-RU" sz="2000" i="1" dirty="0" smtClean="0">
                <a:latin typeface="Arial Black" pitchFamily="34" charset="0"/>
              </a:rPr>
              <a:t>», участники конкурса ученики Старогорносталевской СОШ</a:t>
            </a:r>
            <a:endParaRPr lang="ru-RU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image-2024-06-26 12_16_16 (2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</p:spTree>
    <p:extLst>
      <p:ext uri="{BB962C8B-B14F-4D97-AF65-F5344CB8AC3E}">
        <p14:creationId xmlns="" xmlns:p14="http://schemas.microsoft.com/office/powerpoint/2010/main" val="152675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700" b="1" i="1" dirty="0" smtClean="0">
                <a:solidFill>
                  <a:srgbClr val="008EC0"/>
                </a:solidFill>
                <a:latin typeface="Times New Roman" pitchFamily="18" charset="0"/>
                <a:cs typeface="Times New Roman" pitchFamily="18" charset="0"/>
              </a:rPr>
              <a:t> Ученики 1-11 классов</a:t>
            </a:r>
            <a:endParaRPr lang="ru-RU" sz="3600" dirty="0"/>
          </a:p>
        </p:txBody>
      </p:sp>
      <p:pic>
        <p:nvPicPr>
          <p:cNvPr id="6" name="Содержимое 5" descr="image-2024-06-26 12_16_4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8" name="Содержимое 7" descr="image-2024-06-26 12_16_16 (4)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Arial Black" pitchFamily="34" charset="0"/>
              </a:rPr>
              <a:t> 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11" name="Рисунок 10" descr="image-2024-06-26 12_16_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899925" cy="2924944"/>
          </a:xfrm>
          <a:prstGeom prst="rect">
            <a:avLst/>
          </a:prstGeom>
        </p:spPr>
      </p:pic>
      <p:pic>
        <p:nvPicPr>
          <p:cNvPr id="12" name="Рисунок 11" descr="image-2024-06-26 12_16_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0"/>
            <a:ext cx="4572000" cy="3429000"/>
          </a:xfrm>
          <a:prstGeom prst="rect">
            <a:avLst/>
          </a:prstGeom>
        </p:spPr>
      </p:pic>
      <p:pic>
        <p:nvPicPr>
          <p:cNvPr id="14" name="Рисунок 13" descr="image-2024-06-26 12_16_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47664" y="2924944"/>
            <a:ext cx="4860032" cy="36450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51947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60672" cy="122413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b="1" i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Примерно т</a:t>
            </a:r>
            <a:r>
              <a:rPr lang="ru-RU" sz="2800" b="1" i="1" cap="none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акими  </a:t>
            </a:r>
            <a:r>
              <a:rPr lang="ru-RU" sz="2800" b="1" i="1" cap="none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дети видят театральные 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кресла</a:t>
            </a:r>
            <a:r>
              <a:rPr lang="ru-RU" sz="2800" b="1" i="1" cap="none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зрительном зале</a:t>
            </a:r>
            <a:r>
              <a:rPr lang="ru-RU" sz="2800" b="1" i="1" cap="non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i="1" cap="none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Содержимое 13" descr="image-2024-06-26 12_16_16 (3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0800000">
            <a:off x="1554691" y="1600200"/>
            <a:ext cx="6034617" cy="4525963"/>
          </a:xfrm>
        </p:spPr>
      </p:pic>
    </p:spTree>
    <p:extLst>
      <p:ext uri="{BB962C8B-B14F-4D97-AF65-F5344CB8AC3E}">
        <p14:creationId xmlns="" xmlns:p14="http://schemas.microsoft.com/office/powerpoint/2010/main" val="276573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-2024-06-26 12_17_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712568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623</TotalTime>
  <Words>40</Words>
  <Application>Microsoft Office PowerPoint</Application>
  <PresentationFormat>Экран (4:3)</PresentationFormat>
  <Paragraphs>7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   администрация  Горносталевского сельсовета  Здвинского района Новосибирской области  ПРОЕКТ  «Приобретение театральных кресел для Старогорносталевского СДК»    </vt:lpstr>
      <vt:lpstr>Проект «Приобретение театральных кресел для Старогорносталевского СДК» глазами детей</vt:lpstr>
      <vt:lpstr> Ученики 1-11 классов</vt:lpstr>
      <vt:lpstr> </vt:lpstr>
      <vt:lpstr>Примерно такими  дети видят театральные кресла в зрительном зале 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User_name</dc:creator>
  <cp:lastModifiedBy>ShmelevaLA</cp:lastModifiedBy>
  <cp:revision>84</cp:revision>
  <dcterms:created xsi:type="dcterms:W3CDTF">2019-03-22T04:09:38Z</dcterms:created>
  <dcterms:modified xsi:type="dcterms:W3CDTF">2024-07-01T04:57:57Z</dcterms:modified>
</cp:coreProperties>
</file>